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3" r:id="rId4"/>
    <p:sldId id="264" r:id="rId5"/>
    <p:sldId id="265" r:id="rId6"/>
    <p:sldId id="267" r:id="rId7"/>
    <p:sldId id="268" r:id="rId8"/>
    <p:sldId id="262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E33"/>
    <a:srgbClr val="FFE181"/>
    <a:srgbClr val="E2AC00"/>
    <a:srgbClr val="AF0905"/>
    <a:srgbClr val="00315E"/>
    <a:srgbClr val="34A1E0"/>
    <a:srgbClr val="0068BE"/>
    <a:srgbClr val="192F65"/>
    <a:srgbClr val="2D3841"/>
    <a:srgbClr val="2041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20" y="234"/>
      </p:cViewPr>
      <p:guideLst>
        <p:guide orient="horz" pos="2160"/>
        <p:guide pos="3840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25343F-98C1-4562-9007-F9508C1A5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E0B56C-8664-4B1B-8717-CFDF68751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E57C99-E295-468E-85E6-52059783D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1FC798-6303-43F3-8C16-E9D73EB1F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C57FC6-F206-42F5-9A9B-F9014944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50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46247-8C1E-4144-AA32-ED5BA4C1E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A83ED-D1E0-4F68-86D4-FED9B88B3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88A768-20DB-41E4-9EAE-504351EC6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5E08D4-6E66-40A8-B249-194122D73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1F1B6-688A-44E8-962D-095C78D18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090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D99BB0F-010A-47AF-8918-943ABBBF70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CF9759-BF61-4CC4-8FEA-2EEFFE844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F1FADF-236B-4CF2-AA1D-578ECB7F0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024BEA-8BA9-44D0-8205-B4B755C3B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43325D-3A43-4E31-9552-AC270F056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3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A23C91-222B-4FDD-81C5-B98B92BB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53025B-47A5-4FA7-AD8B-C83D6B2DD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10F618-E825-4C9E-89CA-A505C3D12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A671D-A94C-4DDA-B49A-F0EB6C457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899853-3839-4EC7-A5B4-7060997D6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781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942DA-5C1A-462D-B8E9-62B0FE5D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7653D9-E41D-4480-8DCC-0D4159D6B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2A4981-980B-4FCC-8DDF-1B29F0920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7DECB0-467C-4920-96A0-4873DB910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00350E-7FA5-4215-93E6-DD494AD84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370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B7D520-0439-40BB-862D-FED4CF982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64A9E5-C181-43A4-AC16-E769A62F80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443207-B962-4C84-A292-5F59A8CB7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39E5C4-777B-4C58-AF14-BE8534674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D06BDC-21CF-42B5-B4F4-B667BEEE7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ECA0B0-64D2-44E5-A8FB-F9A4B77CF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807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17D54D-70F3-4F50-BAC4-0FF143A10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181DB4-19F5-4B0A-AB43-F157A33FE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384FEF-8345-41D2-BDD0-5DF27C1A3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26770FE-7A67-4799-94D5-CF09423BC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300C702-4395-4C51-B86C-9A95BAD221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5067B12-5672-4862-87EC-9D586969F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24B0A1B-899F-4A2F-A1CF-0004503B9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21DF65A-38C2-4ED0-ACCD-8662C19B9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8149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D6457C-A37D-44CF-B963-166E51785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2B1ABEA-CACC-428D-BE22-04818F605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4AC904-5CC9-42C4-870C-33DD33679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079898-0328-4D9F-A377-90DF6840E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440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06C7C5A-C540-4A50-B595-E26432277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220C042-032D-4BC2-B546-63EDC964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9BC5D0-3B30-417F-8C1A-9C4E82E03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8A08F3-3E9F-4425-804A-FD4484FBB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6CF539-64E9-410D-85D9-097BA7ABD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CFA674-F518-4499-A025-5FA9BB1CC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5314CF1-10DB-4765-946B-38A05097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203BA1-5BC5-4AA2-BB6A-25E6537AB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D03CB1-9204-4752-ACFD-50BD3B57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29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AD623-AFBB-451F-9E36-B8ECE6EDF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7AFC29-B2A6-4D88-8322-31CCF9AB5B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8E3FE49-0DDA-459D-AA6F-376916783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5513F0-B20A-4ECC-ADFF-C6CC8364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C2987F-2509-4D55-9E7B-33E9FAE8C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A9B67B-AC43-455E-92B8-FE688C592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2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55D08E-3823-4D9A-89F4-BAD20B28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C719FC-C686-4504-A68F-826CE5B97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70C7F-10C2-4BD8-A44F-B4F670A16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838F6-B13F-435A-94AA-3850E9EF17F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C2DC1F-5854-4528-B50F-6829E5965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E71FB1-2B6B-4474-9174-573AD07D1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8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4D37511-86A6-43C5-B973-AAC93FEF75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C16DA84-58C6-478D-B6E2-59289C3BF470}"/>
              </a:ext>
            </a:extLst>
          </p:cNvPr>
          <p:cNvSpPr txBox="1"/>
          <p:nvPr/>
        </p:nvSpPr>
        <p:spPr>
          <a:xfrm>
            <a:off x="4622841" y="885821"/>
            <a:ext cx="2946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Year-End Summary Report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2DBE977-6D79-42ED-8531-528BD3AE7E3E}"/>
              </a:ext>
            </a:extLst>
          </p:cNvPr>
          <p:cNvSpPr/>
          <p:nvPr/>
        </p:nvSpPr>
        <p:spPr>
          <a:xfrm>
            <a:off x="5272698" y="3123090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June 13, 2019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4C2632A-64DF-406F-B82F-FF8E4D72BDAD}"/>
              </a:ext>
            </a:extLst>
          </p:cNvPr>
          <p:cNvSpPr txBox="1"/>
          <p:nvPr/>
        </p:nvSpPr>
        <p:spPr>
          <a:xfrm>
            <a:off x="3136709" y="1342291"/>
            <a:ext cx="591860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FFCE33"/>
                </a:solidFill>
              </a:rPr>
              <a:t>党政风格</a:t>
            </a:r>
            <a:r>
              <a:rPr lang="en-US" altLang="zh-CN" sz="4800" b="1" dirty="0">
                <a:solidFill>
                  <a:srgbClr val="FFCE33"/>
                </a:solidFill>
              </a:rPr>
              <a:t>PPT</a:t>
            </a:r>
          </a:p>
          <a:p>
            <a:pPr algn="ctr"/>
            <a:r>
              <a:rPr lang="zh-CN" altLang="en-US" sz="4800" b="1" dirty="0">
                <a:solidFill>
                  <a:srgbClr val="FFCE33"/>
                </a:solidFill>
              </a:rPr>
              <a:t>新思想学习心得汇报</a:t>
            </a:r>
            <a:endParaRPr lang="en-US" altLang="zh-CN" sz="4800" b="1" dirty="0">
              <a:solidFill>
                <a:srgbClr val="FFCE33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6754E5A-F067-4BE8-954C-FC9030BC149D}"/>
              </a:ext>
            </a:extLst>
          </p:cNvPr>
          <p:cNvSpPr/>
          <p:nvPr/>
        </p:nvSpPr>
        <p:spPr>
          <a:xfrm>
            <a:off x="4965498" y="620776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B52EDE2-7B47-4438-9568-C58004CEC69B}"/>
              </a:ext>
            </a:extLst>
          </p:cNvPr>
          <p:cNvCxnSpPr>
            <a:cxnSpLocks/>
          </p:cNvCxnSpPr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8139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日落, 橙色, 天空, 户外&#10;&#10;描述已自动生成">
            <a:extLst>
              <a:ext uri="{FF2B5EF4-FFF2-40B4-BE49-F238E27FC236}">
                <a16:creationId xmlns:a16="http://schemas.microsoft.com/office/drawing/2014/main" id="{144ECBE2-DB69-464D-A568-B230D12D0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513F6F6-5269-4B0A-8513-DC56A70F4225}"/>
              </a:ext>
            </a:extLst>
          </p:cNvPr>
          <p:cNvSpPr txBox="1"/>
          <p:nvPr/>
        </p:nvSpPr>
        <p:spPr>
          <a:xfrm>
            <a:off x="780673" y="881797"/>
            <a:ext cx="2441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ea typeface="+mj-ea"/>
              </a:rPr>
              <a:t>CONTENTS</a:t>
            </a:r>
            <a:endParaRPr lang="zh-CN" altLang="en-US" sz="3200" b="1" dirty="0">
              <a:solidFill>
                <a:schemeClr val="bg1"/>
              </a:solidFill>
              <a:ea typeface="+mj-ea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AEBAB83-FC8D-40AB-A062-5E181767CF43}"/>
              </a:ext>
            </a:extLst>
          </p:cNvPr>
          <p:cNvGrpSpPr/>
          <p:nvPr/>
        </p:nvGrpSpPr>
        <p:grpSpPr>
          <a:xfrm>
            <a:off x="780673" y="2947457"/>
            <a:ext cx="2236510" cy="830997"/>
            <a:chOff x="757659" y="2986268"/>
            <a:chExt cx="2236510" cy="830997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9904EC5-3A00-41CC-AFE7-E9FEBB939720}"/>
                </a:ext>
              </a:extLst>
            </p:cNvPr>
            <p:cNvSpPr txBox="1"/>
            <p:nvPr/>
          </p:nvSpPr>
          <p:spPr>
            <a:xfrm>
              <a:off x="757659" y="2986268"/>
              <a:ext cx="22365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CE33"/>
                  </a:solidFill>
                </a:rPr>
                <a:t>什么是</a:t>
              </a:r>
              <a:r>
                <a:rPr lang="en-US" altLang="zh-CN" sz="2400" b="1" dirty="0">
                  <a:solidFill>
                    <a:srgbClr val="FFCE33"/>
                  </a:solidFill>
                </a:rPr>
                <a:t>XXXX</a:t>
              </a:r>
              <a:r>
                <a:rPr lang="zh-CN" altLang="en-US" sz="2400" b="1" dirty="0">
                  <a:solidFill>
                    <a:srgbClr val="FFCE33"/>
                  </a:solidFill>
                </a:rPr>
                <a:t>？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BB49C24-1DF0-4823-8795-C3C85714B6CD}"/>
                </a:ext>
              </a:extLst>
            </p:cNvPr>
            <p:cNvSpPr txBox="1"/>
            <p:nvPr/>
          </p:nvSpPr>
          <p:spPr>
            <a:xfrm>
              <a:off x="757659" y="3447933"/>
              <a:ext cx="1078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WHAT</a:t>
              </a:r>
              <a:r>
                <a:rPr lang="zh-CN" altLang="en-US" dirty="0">
                  <a:solidFill>
                    <a:schemeClr val="bg1"/>
                  </a:solidFill>
                </a:rPr>
                <a:t>？</a:t>
              </a:r>
              <a:endParaRPr lang="en-US" altLang="zh-C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65368921-2D62-44A4-AE14-145BD2450EC4}"/>
              </a:ext>
            </a:extLst>
          </p:cNvPr>
          <p:cNvGrpSpPr/>
          <p:nvPr/>
        </p:nvGrpSpPr>
        <p:grpSpPr>
          <a:xfrm>
            <a:off x="4698579" y="2947457"/>
            <a:ext cx="2339102" cy="830997"/>
            <a:chOff x="3844629" y="2245488"/>
            <a:chExt cx="2339102" cy="830997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BF49530-148F-4A63-AF2D-CAF4F0005A0E}"/>
                </a:ext>
              </a:extLst>
            </p:cNvPr>
            <p:cNvSpPr txBox="1"/>
            <p:nvPr/>
          </p:nvSpPr>
          <p:spPr>
            <a:xfrm>
              <a:off x="3844629" y="2245488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CE33"/>
                  </a:solidFill>
                </a:rPr>
                <a:t>为什么要学习？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F584C86-3440-4F5A-A507-624C2610F70C}"/>
                </a:ext>
              </a:extLst>
            </p:cNvPr>
            <p:cNvSpPr txBox="1"/>
            <p:nvPr/>
          </p:nvSpPr>
          <p:spPr>
            <a:xfrm>
              <a:off x="3844629" y="2707153"/>
              <a:ext cx="9541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WHY</a:t>
              </a:r>
              <a:r>
                <a:rPr lang="zh-CN" altLang="en-US" dirty="0">
                  <a:solidFill>
                    <a:schemeClr val="bg1"/>
                  </a:solidFill>
                </a:rPr>
                <a:t>？</a:t>
              </a:r>
              <a:endParaRPr lang="en-US" altLang="zh-CN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E604B2B-32DE-431A-8CD1-922E412E953A}"/>
              </a:ext>
            </a:extLst>
          </p:cNvPr>
          <p:cNvGrpSpPr/>
          <p:nvPr/>
        </p:nvGrpSpPr>
        <p:grpSpPr>
          <a:xfrm>
            <a:off x="8719076" y="2947457"/>
            <a:ext cx="2339102" cy="830997"/>
            <a:chOff x="6931599" y="2245488"/>
            <a:chExt cx="2339102" cy="830997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2D0D878-0187-4849-B486-71761DD5474A}"/>
                </a:ext>
              </a:extLst>
            </p:cNvPr>
            <p:cNvSpPr txBox="1"/>
            <p:nvPr/>
          </p:nvSpPr>
          <p:spPr>
            <a:xfrm>
              <a:off x="6931599" y="2245488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CE33"/>
                  </a:solidFill>
                </a:rPr>
                <a:t>学习后的收获？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B5985BE-9B4B-4BA9-A046-3AE3EBBD594F}"/>
                </a:ext>
              </a:extLst>
            </p:cNvPr>
            <p:cNvSpPr txBox="1"/>
            <p:nvPr/>
          </p:nvSpPr>
          <p:spPr>
            <a:xfrm>
              <a:off x="6931599" y="2707153"/>
              <a:ext cx="15013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HARVEST</a:t>
              </a:r>
              <a:r>
                <a:rPr lang="zh-CN" altLang="en-US" dirty="0">
                  <a:solidFill>
                    <a:schemeClr val="bg1"/>
                  </a:solidFill>
                </a:rPr>
                <a:t>？</a:t>
              </a:r>
              <a:endParaRPr lang="en-US" altLang="zh-CN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F584B4C-4BC3-45C0-9C8D-FAA41E865A3F}"/>
              </a:ext>
            </a:extLst>
          </p:cNvPr>
          <p:cNvCxnSpPr>
            <a:cxnSpLocks/>
          </p:cNvCxnSpPr>
          <p:nvPr/>
        </p:nvCxnSpPr>
        <p:spPr>
          <a:xfrm>
            <a:off x="3769360" y="3083560"/>
            <a:ext cx="0" cy="4876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40776574-05A0-4D3F-984E-0C9FDDC9C944}"/>
              </a:ext>
            </a:extLst>
          </p:cNvPr>
          <p:cNvCxnSpPr>
            <a:cxnSpLocks/>
          </p:cNvCxnSpPr>
          <p:nvPr/>
        </p:nvCxnSpPr>
        <p:spPr>
          <a:xfrm>
            <a:off x="7853680" y="3083560"/>
            <a:ext cx="0" cy="4876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891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日落, 橙色, 天空, 户外&#10;&#10;描述已自动生成">
            <a:extLst>
              <a:ext uri="{FF2B5EF4-FFF2-40B4-BE49-F238E27FC236}">
                <a16:creationId xmlns:a16="http://schemas.microsoft.com/office/drawing/2014/main" id="{30023626-4B4B-47FE-B63E-9DA0C9F12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95E6F51-23ED-471D-BFE2-9AA1371CBE90}"/>
              </a:ext>
            </a:extLst>
          </p:cNvPr>
          <p:cNvSpPr txBox="1"/>
          <p:nvPr/>
        </p:nvSpPr>
        <p:spPr>
          <a:xfrm>
            <a:off x="2310349" y="2457846"/>
            <a:ext cx="75713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rgbClr val="FFCE33"/>
                </a:solidFill>
              </a:rPr>
              <a:t>请输入过渡页标题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98FFF6D-199E-4B97-BAAC-B25FCFE222B9}"/>
              </a:ext>
            </a:extLst>
          </p:cNvPr>
          <p:cNvSpPr txBox="1"/>
          <p:nvPr/>
        </p:nvSpPr>
        <p:spPr>
          <a:xfrm>
            <a:off x="4760161" y="1626849"/>
            <a:ext cx="2671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FFCE33"/>
                </a:solidFill>
              </a:rPr>
              <a:t>PART 01</a:t>
            </a:r>
            <a:endParaRPr lang="zh-CN" altLang="en-US" sz="4800" b="1" dirty="0">
              <a:solidFill>
                <a:srgbClr val="FFCE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218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E3B57510-2172-4E13-84AE-881A2B51D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8F1EED4-BBB2-405A-AE69-91E2877070DB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FFCE33"/>
                </a:solidFill>
              </a:rPr>
              <a:t>请输入主标题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79DCBE1-35A0-4611-8BB1-ED54FAEA2BA7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FFCE33"/>
                </a:solidFill>
              </a:rPr>
              <a:t>请输入副标题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2833CF0-626B-4FE2-90AC-E0DF1304E6D6}"/>
              </a:ext>
            </a:extLst>
          </p:cNvPr>
          <p:cNvSpPr/>
          <p:nvPr/>
        </p:nvSpPr>
        <p:spPr>
          <a:xfrm>
            <a:off x="874712" y="1901070"/>
            <a:ext cx="10463848" cy="3920609"/>
          </a:xfrm>
          <a:prstGeom prst="rect">
            <a:avLst/>
          </a:prstGeom>
          <a:solidFill>
            <a:srgbClr val="FFCE33"/>
          </a:solidFill>
          <a:ln w="38100" cap="flat" cmpd="sng" algn="ctr">
            <a:solidFill>
              <a:srgbClr val="AF0905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DC743A88-B5CF-484C-9A9F-7104BD2D79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91120" y="392135"/>
            <a:ext cx="3626168" cy="6325876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103A69A5-C438-49E0-9FA9-D37238A462CB}"/>
              </a:ext>
            </a:extLst>
          </p:cNvPr>
          <p:cNvSpPr/>
          <p:nvPr/>
        </p:nvSpPr>
        <p:spPr>
          <a:xfrm>
            <a:off x="1354023" y="3394572"/>
            <a:ext cx="7088937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+mj-ea"/>
                <a:ea typeface="+mj-ea"/>
              </a:rPr>
              <a:t>请输入文字，对内容重点进行描述。可以是多行文本段落，但不建议直接把文稿粘贴在页面上，可以适当对内容进行梳理，从而呈现重点即可。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1019C0F-35ED-4869-A59C-C93E07154244}"/>
              </a:ext>
            </a:extLst>
          </p:cNvPr>
          <p:cNvSpPr txBox="1"/>
          <p:nvPr/>
        </p:nvSpPr>
        <p:spPr>
          <a:xfrm>
            <a:off x="1354023" y="2647132"/>
            <a:ext cx="2491537" cy="646331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r>
              <a:rPr lang="zh-CN" altLang="en-US" sz="3600" b="1" dirty="0"/>
              <a:t>请输入标题</a:t>
            </a:r>
          </a:p>
        </p:txBody>
      </p:sp>
    </p:spTree>
    <p:extLst>
      <p:ext uri="{BB962C8B-B14F-4D97-AF65-F5344CB8AC3E}">
        <p14:creationId xmlns:p14="http://schemas.microsoft.com/office/powerpoint/2010/main" val="132360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E3B57510-2172-4E13-84AE-881A2B51D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8F1EED4-BBB2-405A-AE69-91E2877070DB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FFCE33"/>
                </a:solidFill>
              </a:rPr>
              <a:t>请输入主标题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79DCBE1-35A0-4611-8BB1-ED54FAEA2BA7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FFCE33"/>
                </a:solidFill>
              </a:rPr>
              <a:t>请输入副标题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6980DBC9-763B-4790-909F-A7C9746557A6}"/>
              </a:ext>
            </a:extLst>
          </p:cNvPr>
          <p:cNvGrpSpPr/>
          <p:nvPr/>
        </p:nvGrpSpPr>
        <p:grpSpPr>
          <a:xfrm>
            <a:off x="782320" y="2291532"/>
            <a:ext cx="2645424" cy="3451946"/>
            <a:chOff x="782320" y="2291532"/>
            <a:chExt cx="2645424" cy="3451946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4D443DF-9DFC-4572-8C96-D270C6874AD4}"/>
                </a:ext>
              </a:extLst>
            </p:cNvPr>
            <p:cNvSpPr txBox="1"/>
            <p:nvPr/>
          </p:nvSpPr>
          <p:spPr>
            <a:xfrm>
              <a:off x="782320" y="2382972"/>
              <a:ext cx="2645424" cy="461665"/>
            </a:xfrm>
            <a:prstGeom prst="rect">
              <a:avLst/>
            </a:prstGeom>
            <a:noFill/>
          </p:spPr>
          <p:txBody>
            <a:bodyPr wrap="none" lIns="90000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CE33"/>
                  </a:solidFill>
                </a:rPr>
                <a:t>请输入文段小标题</a:t>
              </a:r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62457C5C-824B-4ACB-8885-C19C824D03E1}"/>
                </a:ext>
              </a:extLst>
            </p:cNvPr>
            <p:cNvGrpSpPr/>
            <p:nvPr/>
          </p:nvGrpSpPr>
          <p:grpSpPr>
            <a:xfrm>
              <a:off x="874712" y="2291532"/>
              <a:ext cx="2427288" cy="670560"/>
              <a:chOff x="874712" y="2291532"/>
              <a:chExt cx="1512888" cy="670560"/>
            </a:xfrm>
          </p:grpSpPr>
          <p:cxnSp>
            <p:nvCxnSpPr>
              <p:cNvPr id="3" name="直接连接符 2">
                <a:extLst>
                  <a:ext uri="{FF2B5EF4-FFF2-40B4-BE49-F238E27FC236}">
                    <a16:creationId xmlns:a16="http://schemas.microsoft.com/office/drawing/2014/main" id="{5B370DB2-1D30-40E2-86BD-C200B5A9D6C0}"/>
                  </a:ext>
                </a:extLst>
              </p:cNvPr>
              <p:cNvCxnSpPr/>
              <p:nvPr/>
            </p:nvCxnSpPr>
            <p:spPr>
              <a:xfrm>
                <a:off x="874713" y="2291532"/>
                <a:ext cx="1512887" cy="0"/>
              </a:xfrm>
              <a:prstGeom prst="line">
                <a:avLst/>
              </a:prstGeom>
              <a:ln w="38100">
                <a:solidFill>
                  <a:srgbClr val="FFCE3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79D83B2C-F8F3-4D8B-91FC-2F8444F4221E}"/>
                  </a:ext>
                </a:extLst>
              </p:cNvPr>
              <p:cNvCxnSpPr/>
              <p:nvPr/>
            </p:nvCxnSpPr>
            <p:spPr>
              <a:xfrm>
                <a:off x="874712" y="2962092"/>
                <a:ext cx="1512887" cy="0"/>
              </a:xfrm>
              <a:prstGeom prst="line">
                <a:avLst/>
              </a:prstGeom>
              <a:ln w="12700">
                <a:solidFill>
                  <a:srgbClr val="FFCE3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DDA4AA3E-E765-49B9-97D6-D966FF091F69}"/>
                </a:ext>
              </a:extLst>
            </p:cNvPr>
            <p:cNvSpPr txBox="1"/>
            <p:nvPr/>
          </p:nvSpPr>
          <p:spPr>
            <a:xfrm>
              <a:off x="889000" y="3188933"/>
              <a:ext cx="2519678" cy="255454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zh-CN" altLang="en-US" sz="1600" dirty="0">
                  <a:solidFill>
                    <a:schemeClr val="bg1"/>
                  </a:solidFill>
                </a:rPr>
                <a:t>请输入正文内容，以列表形式进行呈现</a:t>
              </a:r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zh-CN" altLang="en-US" sz="1600" dirty="0">
                  <a:solidFill>
                    <a:schemeClr val="bg1"/>
                  </a:solidFill>
                </a:rPr>
                <a:t>请输入正文内容，以列表形式进行呈现</a:t>
              </a:r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zh-CN" altLang="en-US" sz="1600" dirty="0">
                  <a:solidFill>
                    <a:schemeClr val="bg1"/>
                  </a:solidFill>
                </a:rPr>
                <a:t>请输入正文内容，以列表形式进行呈现</a:t>
              </a:r>
              <a:endParaRPr lang="en-US" altLang="zh-CN" sz="1600" dirty="0">
                <a:solidFill>
                  <a:schemeClr val="bg1"/>
                </a:solidFill>
              </a:endParaRPr>
            </a:p>
            <a:p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B4CB1D05-0930-4D35-9E32-CE48BF7052DE}"/>
              </a:ext>
            </a:extLst>
          </p:cNvPr>
          <p:cNvGrpSpPr/>
          <p:nvPr/>
        </p:nvGrpSpPr>
        <p:grpSpPr>
          <a:xfrm>
            <a:off x="4800122" y="2291532"/>
            <a:ext cx="2645424" cy="2220840"/>
            <a:chOff x="4773288" y="2291532"/>
            <a:chExt cx="2645424" cy="2220840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9AD41D25-9C6B-46AA-8246-5712373566BF}"/>
                </a:ext>
              </a:extLst>
            </p:cNvPr>
            <p:cNvSpPr txBox="1"/>
            <p:nvPr/>
          </p:nvSpPr>
          <p:spPr>
            <a:xfrm>
              <a:off x="4773288" y="2382972"/>
              <a:ext cx="2645424" cy="461665"/>
            </a:xfrm>
            <a:prstGeom prst="rect">
              <a:avLst/>
            </a:prstGeom>
            <a:noFill/>
          </p:spPr>
          <p:txBody>
            <a:bodyPr wrap="none" lIns="90000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CE33"/>
                  </a:solidFill>
                </a:rPr>
                <a:t>请输入文段小标题</a:t>
              </a: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747FD5D6-361B-4F74-A858-0CC309FCD4EF}"/>
                </a:ext>
              </a:extLst>
            </p:cNvPr>
            <p:cNvGrpSpPr/>
            <p:nvPr/>
          </p:nvGrpSpPr>
          <p:grpSpPr>
            <a:xfrm>
              <a:off x="4865680" y="2291532"/>
              <a:ext cx="2427288" cy="670560"/>
              <a:chOff x="874712" y="2291532"/>
              <a:chExt cx="1512888" cy="670560"/>
            </a:xfrm>
          </p:grpSpPr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283C16B7-3B03-4111-8696-F3CC9AD747C6}"/>
                  </a:ext>
                </a:extLst>
              </p:cNvPr>
              <p:cNvCxnSpPr/>
              <p:nvPr/>
            </p:nvCxnSpPr>
            <p:spPr>
              <a:xfrm>
                <a:off x="874713" y="2291532"/>
                <a:ext cx="1512887" cy="0"/>
              </a:xfrm>
              <a:prstGeom prst="line">
                <a:avLst/>
              </a:prstGeom>
              <a:ln w="38100">
                <a:solidFill>
                  <a:srgbClr val="FFCE3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0AB6B7EE-756D-485E-A6FB-2AF41EDB882D}"/>
                  </a:ext>
                </a:extLst>
              </p:cNvPr>
              <p:cNvCxnSpPr/>
              <p:nvPr/>
            </p:nvCxnSpPr>
            <p:spPr>
              <a:xfrm>
                <a:off x="874712" y="2962092"/>
                <a:ext cx="1512887" cy="0"/>
              </a:xfrm>
              <a:prstGeom prst="line">
                <a:avLst/>
              </a:prstGeom>
              <a:ln w="12700">
                <a:solidFill>
                  <a:srgbClr val="FFCE3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632FC06-1735-47D4-908E-03E022BC1F26}"/>
                </a:ext>
              </a:extLst>
            </p:cNvPr>
            <p:cNvSpPr txBox="1"/>
            <p:nvPr/>
          </p:nvSpPr>
          <p:spPr>
            <a:xfrm>
              <a:off x="4865680" y="3188933"/>
              <a:ext cx="2519678" cy="132343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zh-CN" altLang="en-US" sz="1600" dirty="0">
                  <a:solidFill>
                    <a:schemeClr val="bg1"/>
                  </a:solidFill>
                </a:rPr>
                <a:t>请输入正文内容，以列表形式进行呈现</a:t>
              </a:r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zh-CN" altLang="en-US" sz="1600" dirty="0">
                  <a:solidFill>
                    <a:schemeClr val="bg1"/>
                  </a:solidFill>
                </a:rPr>
                <a:t>请输入正文内容，以列表形式进行呈现</a:t>
              </a:r>
              <a:endParaRPr lang="en-US" altLang="zh-CN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7A16395E-4E17-40AC-9792-FCA3B554D6B4}"/>
              </a:ext>
            </a:extLst>
          </p:cNvPr>
          <p:cNvGrpSpPr/>
          <p:nvPr/>
        </p:nvGrpSpPr>
        <p:grpSpPr>
          <a:xfrm>
            <a:off x="8817924" y="2291532"/>
            <a:ext cx="2645424" cy="3205725"/>
            <a:chOff x="8482644" y="2291532"/>
            <a:chExt cx="2645424" cy="3205725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3171711-EFE2-46A8-9E3D-584E0FAF7C2E}"/>
                </a:ext>
              </a:extLst>
            </p:cNvPr>
            <p:cNvSpPr txBox="1"/>
            <p:nvPr/>
          </p:nvSpPr>
          <p:spPr>
            <a:xfrm>
              <a:off x="8482644" y="2382972"/>
              <a:ext cx="2645424" cy="461665"/>
            </a:xfrm>
            <a:prstGeom prst="rect">
              <a:avLst/>
            </a:prstGeom>
            <a:noFill/>
          </p:spPr>
          <p:txBody>
            <a:bodyPr wrap="none" lIns="90000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CE33"/>
                  </a:solidFill>
                </a:rPr>
                <a:t>请输入文段小标题</a:t>
              </a: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0A6B33B2-EC4E-4A51-9795-CA9BB8837AEF}"/>
                </a:ext>
              </a:extLst>
            </p:cNvPr>
            <p:cNvGrpSpPr/>
            <p:nvPr/>
          </p:nvGrpSpPr>
          <p:grpSpPr>
            <a:xfrm>
              <a:off x="8575036" y="2291532"/>
              <a:ext cx="2427288" cy="670560"/>
              <a:chOff x="874712" y="2291532"/>
              <a:chExt cx="1512888" cy="670560"/>
            </a:xfrm>
          </p:grpSpPr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E0ED2F48-9D28-4FE6-B965-89F390EE8FFD}"/>
                  </a:ext>
                </a:extLst>
              </p:cNvPr>
              <p:cNvCxnSpPr/>
              <p:nvPr/>
            </p:nvCxnSpPr>
            <p:spPr>
              <a:xfrm>
                <a:off x="874713" y="2291532"/>
                <a:ext cx="1512887" cy="0"/>
              </a:xfrm>
              <a:prstGeom prst="line">
                <a:avLst/>
              </a:prstGeom>
              <a:ln w="38100">
                <a:solidFill>
                  <a:srgbClr val="FFCE3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1E2E6E79-D1EE-4DB9-99DD-B580767226BB}"/>
                  </a:ext>
                </a:extLst>
              </p:cNvPr>
              <p:cNvCxnSpPr/>
              <p:nvPr/>
            </p:nvCxnSpPr>
            <p:spPr>
              <a:xfrm>
                <a:off x="874712" y="2962092"/>
                <a:ext cx="1512887" cy="0"/>
              </a:xfrm>
              <a:prstGeom prst="line">
                <a:avLst/>
              </a:prstGeom>
              <a:ln w="12700">
                <a:solidFill>
                  <a:srgbClr val="FFCE3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A336DD2-A82E-4823-9EBD-58637DA09B4C}"/>
                </a:ext>
              </a:extLst>
            </p:cNvPr>
            <p:cNvSpPr txBox="1"/>
            <p:nvPr/>
          </p:nvSpPr>
          <p:spPr>
            <a:xfrm>
              <a:off x="8575036" y="3188933"/>
              <a:ext cx="2519678" cy="230832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zh-CN" altLang="en-US" sz="1600" dirty="0">
                  <a:solidFill>
                    <a:schemeClr val="bg1"/>
                  </a:solidFill>
                </a:rPr>
                <a:t>请输入正文内容，以列表形式进行呈现</a:t>
              </a:r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zh-CN" altLang="en-US" sz="1600" dirty="0">
                  <a:solidFill>
                    <a:schemeClr val="bg1"/>
                  </a:solidFill>
                </a:rPr>
                <a:t>请输入正文内容，以列表形式进行呈现</a:t>
              </a:r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zh-CN" altLang="en-US" sz="1600" dirty="0">
                  <a:solidFill>
                    <a:schemeClr val="bg1"/>
                  </a:solidFill>
                </a:rPr>
                <a:t>请输入正文内容，以列表形式进行呈现</a:t>
              </a:r>
              <a:endParaRPr lang="en-US" altLang="zh-CN" sz="1600" dirty="0">
                <a:solidFill>
                  <a:schemeClr val="bg1"/>
                </a:solidFill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8189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EEBCD07-6598-4D51-BFFF-F35C0379CA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8634199-A0B7-4D0D-BC3E-95EDA38FCD27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FFCE33"/>
                </a:solidFill>
              </a:rPr>
              <a:t>请输入主标题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FCE7568-936E-4F14-8B4E-326933B3A8AC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FFCE33"/>
                </a:solidFill>
              </a:rPr>
              <a:t>请输入副标题</a:t>
            </a:r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668237C5-94DE-4DFF-9ECE-EC340E6D68CC}"/>
              </a:ext>
            </a:extLst>
          </p:cNvPr>
          <p:cNvSpPr/>
          <p:nvPr/>
        </p:nvSpPr>
        <p:spPr>
          <a:xfrm>
            <a:off x="722034" y="2251630"/>
            <a:ext cx="5414327" cy="3332480"/>
          </a:xfrm>
          <a:prstGeom prst="parallelogram">
            <a:avLst>
              <a:gd name="adj" fmla="val 19207"/>
            </a:avLst>
          </a:prstGeom>
          <a:solidFill>
            <a:srgbClr val="AF0905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4309A27-B6E2-454C-9819-3CD779B7A463}"/>
              </a:ext>
            </a:extLst>
          </p:cNvPr>
          <p:cNvCxnSpPr/>
          <p:nvPr/>
        </p:nvCxnSpPr>
        <p:spPr>
          <a:xfrm flipH="1">
            <a:off x="874713" y="2251630"/>
            <a:ext cx="334327" cy="1588850"/>
          </a:xfrm>
          <a:prstGeom prst="line">
            <a:avLst/>
          </a:prstGeom>
          <a:ln>
            <a:solidFill>
              <a:srgbClr val="AF09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56F8631F-FBDE-49B3-8211-76E5EA613D7E}"/>
              </a:ext>
            </a:extLst>
          </p:cNvPr>
          <p:cNvCxnSpPr>
            <a:cxnSpLocks/>
          </p:cNvCxnSpPr>
          <p:nvPr/>
        </p:nvCxnSpPr>
        <p:spPr>
          <a:xfrm flipH="1">
            <a:off x="459465" y="2822535"/>
            <a:ext cx="525138" cy="2495650"/>
          </a:xfrm>
          <a:prstGeom prst="line">
            <a:avLst/>
          </a:prstGeom>
          <a:ln w="28575">
            <a:solidFill>
              <a:srgbClr val="AF09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5136C22-9E00-4EA4-8830-CC9F26B6C3EA}"/>
              </a:ext>
            </a:extLst>
          </p:cNvPr>
          <p:cNvCxnSpPr/>
          <p:nvPr/>
        </p:nvCxnSpPr>
        <p:spPr>
          <a:xfrm flipH="1">
            <a:off x="11150123" y="2517555"/>
            <a:ext cx="334327" cy="1588850"/>
          </a:xfrm>
          <a:prstGeom prst="line">
            <a:avLst/>
          </a:prstGeom>
          <a:ln>
            <a:solidFill>
              <a:srgbClr val="FFCE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42CEA474-27E1-4640-A75F-545DD88829A4}"/>
              </a:ext>
            </a:extLst>
          </p:cNvPr>
          <p:cNvCxnSpPr>
            <a:cxnSpLocks/>
          </p:cNvCxnSpPr>
          <p:nvPr/>
        </p:nvCxnSpPr>
        <p:spPr>
          <a:xfrm flipH="1">
            <a:off x="10734875" y="3088460"/>
            <a:ext cx="525138" cy="2495650"/>
          </a:xfrm>
          <a:prstGeom prst="line">
            <a:avLst/>
          </a:prstGeom>
          <a:ln w="28575">
            <a:solidFill>
              <a:srgbClr val="FFCE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5FAE78CC-9F7A-402E-A65E-AC0E5B71A78D}"/>
              </a:ext>
            </a:extLst>
          </p:cNvPr>
          <p:cNvSpPr/>
          <p:nvPr/>
        </p:nvSpPr>
        <p:spPr>
          <a:xfrm>
            <a:off x="5807554" y="2251630"/>
            <a:ext cx="5414327" cy="3332480"/>
          </a:xfrm>
          <a:prstGeom prst="parallelogram">
            <a:avLst>
              <a:gd name="adj" fmla="val 19207"/>
            </a:avLst>
          </a:prstGeom>
          <a:solidFill>
            <a:srgbClr val="FFCE33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8FAA2F9-63D7-4D9E-9945-C1FD1C80A184}"/>
              </a:ext>
            </a:extLst>
          </p:cNvPr>
          <p:cNvSpPr txBox="1"/>
          <p:nvPr/>
        </p:nvSpPr>
        <p:spPr>
          <a:xfrm>
            <a:off x="1457838" y="3178760"/>
            <a:ext cx="3876480" cy="132343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>
                <a:solidFill>
                  <a:schemeClr val="bg1"/>
                </a:solidFill>
              </a:rPr>
              <a:t>请输入正文内容，以列表形式进行呈现</a:t>
            </a:r>
            <a:endParaRPr lang="en-US" altLang="zh-CN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>
                <a:solidFill>
                  <a:schemeClr val="bg1"/>
                </a:solidFill>
              </a:rPr>
              <a:t>请输入正文内容，以列表形式进行呈现</a:t>
            </a:r>
            <a:endParaRPr lang="en-US" altLang="zh-CN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>
                <a:solidFill>
                  <a:schemeClr val="bg1"/>
                </a:solidFill>
              </a:rPr>
              <a:t>请输入正文内容，以列表形式进行呈现</a:t>
            </a:r>
            <a:endParaRPr lang="en-US" altLang="zh-CN" sz="1600" dirty="0">
              <a:solidFill>
                <a:schemeClr val="bg1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960E30C-59E4-460E-88C2-CAB405A5FA45}"/>
              </a:ext>
            </a:extLst>
          </p:cNvPr>
          <p:cNvSpPr txBox="1"/>
          <p:nvPr/>
        </p:nvSpPr>
        <p:spPr>
          <a:xfrm>
            <a:off x="6551609" y="3178760"/>
            <a:ext cx="3876480" cy="132343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请输入正文内容，以列表形式进行呈现</a:t>
            </a:r>
            <a:endParaRPr lang="en-US" altLang="zh-CN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请输入正文内容，以列表形式进行呈现</a:t>
            </a:r>
            <a:endParaRPr lang="en-US" altLang="zh-CN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sz="1600" dirty="0"/>
              <a:t>请输入正文内容，以列表形式进行呈现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269483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0F3DE53E-69A7-4017-9B52-03D41A93F2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24279E6-6DB6-4DD5-ABE0-90333EB04838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FFCE33"/>
                </a:solidFill>
              </a:rPr>
              <a:t>请输入主标题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32767CD-5B53-4F95-BB6C-F2EF412616CB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FFCE33"/>
                </a:solidFill>
              </a:rPr>
              <a:t>请输入副标题</a:t>
            </a:r>
          </a:p>
        </p:txBody>
      </p:sp>
      <p:pic>
        <p:nvPicPr>
          <p:cNvPr id="13" name="图片 12" descr="图片包含 餐桌&#10;&#10;描述已自动生成">
            <a:extLst>
              <a:ext uri="{FF2B5EF4-FFF2-40B4-BE49-F238E27FC236}">
                <a16:creationId xmlns:a16="http://schemas.microsoft.com/office/drawing/2014/main" id="{FAEC4B08-945D-455C-80AE-156E75EAD3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11" t="6444" r="370" b="5778"/>
          <a:stretch>
            <a:fillRect/>
          </a:stretch>
        </p:blipFill>
        <p:spPr>
          <a:xfrm>
            <a:off x="4450080" y="1971993"/>
            <a:ext cx="3291840" cy="3291840"/>
          </a:xfrm>
          <a:custGeom>
            <a:avLst/>
            <a:gdLst>
              <a:gd name="connsiteX0" fmla="*/ 3009900 w 6019800"/>
              <a:gd name="connsiteY0" fmla="*/ 0 h 6019800"/>
              <a:gd name="connsiteX1" fmla="*/ 6019800 w 6019800"/>
              <a:gd name="connsiteY1" fmla="*/ 3009900 h 6019800"/>
              <a:gd name="connsiteX2" fmla="*/ 3009900 w 6019800"/>
              <a:gd name="connsiteY2" fmla="*/ 6019800 h 6019800"/>
              <a:gd name="connsiteX3" fmla="*/ 0 w 6019800"/>
              <a:gd name="connsiteY3" fmla="*/ 3009900 h 6019800"/>
              <a:gd name="connsiteX4" fmla="*/ 3009900 w 6019800"/>
              <a:gd name="connsiteY4" fmla="*/ 0 h 601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800" h="6019800">
                <a:moveTo>
                  <a:pt x="3009900" y="0"/>
                </a:moveTo>
                <a:cubicBezTo>
                  <a:pt x="4672222" y="0"/>
                  <a:pt x="6019800" y="1347578"/>
                  <a:pt x="6019800" y="3009900"/>
                </a:cubicBezTo>
                <a:cubicBezTo>
                  <a:pt x="6019800" y="4672222"/>
                  <a:pt x="4672222" y="6019800"/>
                  <a:pt x="3009900" y="6019800"/>
                </a:cubicBezTo>
                <a:cubicBezTo>
                  <a:pt x="1347578" y="6019800"/>
                  <a:pt x="0" y="4672222"/>
                  <a:pt x="0" y="3009900"/>
                </a:cubicBezTo>
                <a:cubicBezTo>
                  <a:pt x="0" y="1347578"/>
                  <a:pt x="1347578" y="0"/>
                  <a:pt x="3009900" y="0"/>
                </a:cubicBezTo>
                <a:close/>
              </a:path>
            </a:pathLst>
          </a:custGeom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D7B8F150-02A7-4E64-B631-956921B5D3FB}"/>
              </a:ext>
            </a:extLst>
          </p:cNvPr>
          <p:cNvSpPr/>
          <p:nvPr/>
        </p:nvSpPr>
        <p:spPr>
          <a:xfrm>
            <a:off x="874712" y="2708791"/>
            <a:ext cx="1898967" cy="1898967"/>
          </a:xfrm>
          <a:prstGeom prst="ellipse">
            <a:avLst/>
          </a:prstGeom>
          <a:noFill/>
          <a:ln w="57150" cap="flat" cmpd="sng" algn="ctr">
            <a:solidFill>
              <a:srgbClr val="E2AC00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F95CC2AB-DB30-484C-8BAD-B02ABB0EB0D6}"/>
              </a:ext>
            </a:extLst>
          </p:cNvPr>
          <p:cNvSpPr/>
          <p:nvPr/>
        </p:nvSpPr>
        <p:spPr>
          <a:xfrm>
            <a:off x="3020659" y="4188360"/>
            <a:ext cx="927650" cy="927650"/>
          </a:xfrm>
          <a:prstGeom prst="ellipse">
            <a:avLst/>
          </a:prstGeom>
          <a:noFill/>
          <a:ln w="57150" cap="flat" cmpd="sng" algn="ctr">
            <a:solidFill>
              <a:srgbClr val="FFCE33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F3D4D91E-9BD8-409A-832F-0B0688CBFA01}"/>
              </a:ext>
            </a:extLst>
          </p:cNvPr>
          <p:cNvSpPr/>
          <p:nvPr/>
        </p:nvSpPr>
        <p:spPr>
          <a:xfrm>
            <a:off x="2871012" y="2114568"/>
            <a:ext cx="1362591" cy="1362591"/>
          </a:xfrm>
          <a:prstGeom prst="ellipse">
            <a:avLst/>
          </a:prstGeom>
          <a:noFill/>
          <a:ln w="57150" cap="flat" cmpd="sng" algn="ctr">
            <a:solidFill>
              <a:srgbClr val="FFE181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25E35880-7A21-4F6F-B8AA-716C6892497C}"/>
              </a:ext>
            </a:extLst>
          </p:cNvPr>
          <p:cNvSpPr/>
          <p:nvPr/>
        </p:nvSpPr>
        <p:spPr>
          <a:xfrm>
            <a:off x="8050212" y="1654849"/>
            <a:ext cx="2139911" cy="2139911"/>
          </a:xfrm>
          <a:prstGeom prst="ellipse">
            <a:avLst/>
          </a:prstGeom>
          <a:noFill/>
          <a:ln w="57150" cap="flat" cmpd="sng" algn="ctr">
            <a:solidFill>
              <a:srgbClr val="FFCE33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E3D0E8CD-C54F-4BDA-A254-2050B34C6B6F}"/>
              </a:ext>
            </a:extLst>
          </p:cNvPr>
          <p:cNvSpPr/>
          <p:nvPr/>
        </p:nvSpPr>
        <p:spPr>
          <a:xfrm>
            <a:off x="9914265" y="3525319"/>
            <a:ext cx="1082440" cy="1082440"/>
          </a:xfrm>
          <a:prstGeom prst="ellipse">
            <a:avLst/>
          </a:prstGeom>
          <a:noFill/>
          <a:ln w="57150" cap="flat" cmpd="sng" algn="ctr">
            <a:solidFill>
              <a:srgbClr val="E2AC00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0B2CD4E3-568C-49BA-BE47-3EFCC940EE5A}"/>
              </a:ext>
            </a:extLst>
          </p:cNvPr>
          <p:cNvSpPr/>
          <p:nvPr/>
        </p:nvSpPr>
        <p:spPr>
          <a:xfrm>
            <a:off x="8020971" y="4033570"/>
            <a:ext cx="1589990" cy="1589990"/>
          </a:xfrm>
          <a:prstGeom prst="ellipse">
            <a:avLst/>
          </a:prstGeom>
          <a:noFill/>
          <a:ln w="57150" cap="flat" cmpd="sng" algn="ctr">
            <a:solidFill>
              <a:srgbClr val="FFE181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39F7CAD4-912E-4F60-B422-5DAAB1F34731}"/>
              </a:ext>
            </a:extLst>
          </p:cNvPr>
          <p:cNvSpPr/>
          <p:nvPr/>
        </p:nvSpPr>
        <p:spPr>
          <a:xfrm>
            <a:off x="4458802" y="1980715"/>
            <a:ext cx="3274397" cy="3274397"/>
          </a:xfrm>
          <a:prstGeom prst="ellipse">
            <a:avLst/>
          </a:prstGeom>
          <a:noFill/>
          <a:ln w="57150" cap="flat" cmpd="sng" algn="ctr">
            <a:solidFill>
              <a:srgbClr val="FFCE33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CF6E248-799E-4E05-84C1-A251B9856184}"/>
              </a:ext>
            </a:extLst>
          </p:cNvPr>
          <p:cNvSpPr txBox="1"/>
          <p:nvPr/>
        </p:nvSpPr>
        <p:spPr>
          <a:xfrm>
            <a:off x="1116309" y="342744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E2AC00"/>
                </a:solidFill>
                <a:latin typeface="+mj-ea"/>
                <a:ea typeface="+mj-ea"/>
              </a:rPr>
              <a:t>提速降费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09F5780-1BD4-407F-90E3-F0F563014F09}"/>
              </a:ext>
            </a:extLst>
          </p:cNvPr>
          <p:cNvSpPr txBox="1"/>
          <p:nvPr/>
        </p:nvSpPr>
        <p:spPr>
          <a:xfrm>
            <a:off x="2947013" y="259580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E181"/>
                </a:solidFill>
                <a:latin typeface="+mj-ea"/>
                <a:ea typeface="+mj-ea"/>
              </a:rPr>
              <a:t>消费升级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88F3A2D-64DD-405D-BBB3-B1F26FE43E48}"/>
              </a:ext>
            </a:extLst>
          </p:cNvPr>
          <p:cNvSpPr txBox="1"/>
          <p:nvPr/>
        </p:nvSpPr>
        <p:spPr>
          <a:xfrm>
            <a:off x="3054719" y="4498297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FFCE33"/>
                </a:solidFill>
                <a:latin typeface="+mj-ea"/>
                <a:ea typeface="+mj-ea"/>
              </a:rPr>
              <a:t>互联网</a:t>
            </a:r>
            <a:r>
              <a:rPr lang="en-US" altLang="zh-CN" sz="1400" b="1" dirty="0">
                <a:solidFill>
                  <a:srgbClr val="FFCE33"/>
                </a:solidFill>
                <a:latin typeface="+mj-ea"/>
                <a:ea typeface="+mj-ea"/>
              </a:rPr>
              <a:t>+</a:t>
            </a:r>
            <a:endParaRPr lang="zh-CN" altLang="en-US" sz="1400" b="1" dirty="0">
              <a:solidFill>
                <a:srgbClr val="FFCE33"/>
              </a:solidFill>
              <a:latin typeface="+mj-ea"/>
              <a:ea typeface="+mj-ea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DFE7306-38DC-48C2-A414-63BF0809AAE5}"/>
              </a:ext>
            </a:extLst>
          </p:cNvPr>
          <p:cNvSpPr txBox="1"/>
          <p:nvPr/>
        </p:nvSpPr>
        <p:spPr>
          <a:xfrm>
            <a:off x="8258395" y="249397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FFCE33"/>
                </a:solidFill>
                <a:latin typeface="+mj-ea"/>
                <a:ea typeface="+mj-ea"/>
              </a:rPr>
              <a:t>个人所得税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5DF1CF7-5D56-4FE2-AE3B-963EEC4DF2CF}"/>
              </a:ext>
            </a:extLst>
          </p:cNvPr>
          <p:cNvSpPr txBox="1"/>
          <p:nvPr/>
        </p:nvSpPr>
        <p:spPr>
          <a:xfrm>
            <a:off x="8108084" y="464389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FFE181"/>
                </a:solidFill>
                <a:latin typeface="+mj-ea"/>
                <a:ea typeface="+mj-ea"/>
              </a:rPr>
              <a:t>民营经济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08C12F8-7EDA-47DC-8B71-65F1D2121808}"/>
              </a:ext>
            </a:extLst>
          </p:cNvPr>
          <p:cNvSpPr txBox="1"/>
          <p:nvPr/>
        </p:nvSpPr>
        <p:spPr>
          <a:xfrm>
            <a:off x="9952784" y="389726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E2AC00"/>
                </a:solidFill>
                <a:latin typeface="+mj-ea"/>
                <a:ea typeface="+mj-ea"/>
              </a:rPr>
              <a:t>人工智能</a:t>
            </a:r>
          </a:p>
        </p:txBody>
      </p:sp>
    </p:spTree>
    <p:extLst>
      <p:ext uri="{BB962C8B-B14F-4D97-AF65-F5344CB8AC3E}">
        <p14:creationId xmlns:p14="http://schemas.microsoft.com/office/powerpoint/2010/main" val="3550409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5284C76-A6D3-40D9-9EF7-3D4D564217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3BD4080-4A04-4A1C-989F-AD5334DE7578}"/>
              </a:ext>
            </a:extLst>
          </p:cNvPr>
          <p:cNvSpPr txBox="1"/>
          <p:nvPr/>
        </p:nvSpPr>
        <p:spPr>
          <a:xfrm>
            <a:off x="5542002" y="12973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感谢观看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D19DE31-2EAF-43D5-A3F8-4369C2049DF3}"/>
              </a:ext>
            </a:extLst>
          </p:cNvPr>
          <p:cNvSpPr txBox="1"/>
          <p:nvPr/>
        </p:nvSpPr>
        <p:spPr>
          <a:xfrm>
            <a:off x="4180187" y="1753771"/>
            <a:ext cx="3831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FFCE33"/>
                </a:solidFill>
              </a:rPr>
              <a:t>THANK YOU</a:t>
            </a:r>
            <a:endParaRPr lang="zh-CN" altLang="en-US" sz="4800" b="1" dirty="0">
              <a:solidFill>
                <a:srgbClr val="FFCE33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74F6D0E-42BB-4B89-882F-5B109026EA4F}"/>
              </a:ext>
            </a:extLst>
          </p:cNvPr>
          <p:cNvSpPr/>
          <p:nvPr/>
        </p:nvSpPr>
        <p:spPr>
          <a:xfrm>
            <a:off x="4965498" y="620776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66F3BE0-3C60-4E03-8BFC-71074EED07B0}"/>
              </a:ext>
            </a:extLst>
          </p:cNvPr>
          <p:cNvCxnSpPr>
            <a:cxnSpLocks/>
          </p:cNvCxnSpPr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0978818"/>
      </p:ext>
    </p:extLst>
  </p:cSld>
  <p:clrMapOvr>
    <a:masterClrMapping/>
  </p:clrMapOvr>
</p:sld>
</file>

<file path=ppt/theme/theme1.xml><?xml version="1.0" encoding="utf-8"?>
<a:theme xmlns:a="http://schemas.openxmlformats.org/drawingml/2006/main" name="党政风02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3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299</Words>
  <Application>Microsoft Office PowerPoint</Application>
  <PresentationFormat>宽屏</PresentationFormat>
  <Paragraphs>59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微软雅黑</vt:lpstr>
      <vt:lpstr>Arial</vt:lpstr>
      <vt:lpstr>Wingdings</vt:lpstr>
      <vt:lpstr>党政风02主题​​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云蛟 邵</dc:creator>
  <cp:lastModifiedBy>邵 云蛟</cp:lastModifiedBy>
  <cp:revision>25</cp:revision>
  <dcterms:created xsi:type="dcterms:W3CDTF">2019-05-05T12:57:03Z</dcterms:created>
  <dcterms:modified xsi:type="dcterms:W3CDTF">2019-05-16T05:16:56Z</dcterms:modified>
</cp:coreProperties>
</file>

<file path=docProps/thumbnail.jpeg>
</file>